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282" r:id="rId3"/>
    <p:sldId id="265" r:id="rId4"/>
    <p:sldId id="273" r:id="rId5"/>
    <p:sldId id="274" r:id="rId6"/>
    <p:sldId id="275" r:id="rId7"/>
    <p:sldId id="280" r:id="rId8"/>
    <p:sldId id="278" r:id="rId9"/>
    <p:sldId id="276" r:id="rId10"/>
    <p:sldId id="277" r:id="rId11"/>
    <p:sldId id="266" r:id="rId12"/>
    <p:sldId id="260" r:id="rId13"/>
    <p:sldId id="262" r:id="rId14"/>
    <p:sldId id="284" r:id="rId15"/>
    <p:sldId id="285" r:id="rId16"/>
    <p:sldId id="286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11"/>
    <a:srgbClr val="1A0013"/>
    <a:srgbClr val="A927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7" autoAdjust="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EW%20POWER%20POINT%202013\FINESH%20CLASS%20%202\LESSION%2010\JESUS%2022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file:///E:\NEW%20POWER%20POINT%202013\FINESH%20CLASS%20%202\LESSION%2010\jesus8.wmv" TargetMode="External"/><Relationship Id="rId2" Type="http://schemas.openxmlformats.org/officeDocument/2006/relationships/video" Target="file:///E:\NEW%20POWER%20POINT%202013\FINESH%20CLASS%20%202\LESSION%2010\Jesus%2017.wmv" TargetMode="External"/><Relationship Id="rId1" Type="http://schemas.openxmlformats.org/officeDocument/2006/relationships/video" Target="file:///E:\NEW%20POWER%20POINT%202013\FINESH%20CLASS%20%202\LESSION%2010\jesus%2016.wmv" TargetMode="Externa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752600" y="-7620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84901" y="2023408"/>
            <a:ext cx="799449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""</a:t>
            </a:r>
            <a:r>
              <a:rPr lang="en-US" sz="3000" b="1" dirty="0" err="1">
                <a:latin typeface="ML-Aathira" pitchFamily="82" charset="0"/>
              </a:rPr>
              <a:t>kzÀ¤cmPyw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kao</a:t>
            </a:r>
            <a:r>
              <a:rPr lang="en-US" sz="3000" b="1" dirty="0">
                <a:latin typeface="ML-Aathira" pitchFamily="82" charset="0"/>
              </a:rPr>
              <a:t>-]n-¨n-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-¡p-¶p-</a:t>
            </a:r>
            <a:r>
              <a:rPr lang="en-US" sz="3000" b="1" dirty="0" err="1">
                <a:latin typeface="ML-Aathira" pitchFamily="82" charset="0"/>
              </a:rPr>
              <a:t>sh¶p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kw-Kn</a:t>
            </a:r>
            <a:r>
              <a:rPr lang="en-US" sz="3000" b="1" dirty="0">
                <a:latin typeface="ML-Aathira" pitchFamily="82" charset="0"/>
              </a:rPr>
              <a:t>-¡p-hn³. </a:t>
            </a:r>
            <a:r>
              <a:rPr lang="en-US" sz="3000" b="1" dirty="0" err="1">
                <a:latin typeface="ML-Aathira" pitchFamily="82" charset="0"/>
              </a:rPr>
              <a:t>tcmKn-Isf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kpJ</a:t>
            </a:r>
            <a:r>
              <a:rPr lang="en-US" sz="3000" b="1" dirty="0">
                <a:latin typeface="ML-Aathira" pitchFamily="82" charset="0"/>
              </a:rPr>
              <a:t>-s¸-Sp-¯p-</a:t>
            </a:r>
            <a:r>
              <a:rPr lang="en-US" sz="3000" b="1" dirty="0" err="1">
                <a:latin typeface="ML-Aathira" pitchFamily="82" charset="0"/>
              </a:rPr>
              <a:t>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acn</a:t>
            </a:r>
            <a:r>
              <a:rPr lang="en-US" sz="3000" b="1" dirty="0">
                <a:latin typeface="ML-Aathira" pitchFamily="82" charset="0"/>
              </a:rPr>
              <a:t>-¨-</a:t>
            </a:r>
            <a:r>
              <a:rPr lang="en-US" sz="3000" b="1" dirty="0" err="1">
                <a:latin typeface="ML-Aathira" pitchFamily="82" charset="0"/>
              </a:rPr>
              <a:t>hsc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DbnÀ¸n</a:t>
            </a:r>
            <a:r>
              <a:rPr lang="en-US" sz="3000" b="1" dirty="0">
                <a:latin typeface="ML-Aathira" pitchFamily="82" charset="0"/>
              </a:rPr>
              <a:t>-¡p-</a:t>
            </a:r>
            <a:r>
              <a:rPr lang="en-US" sz="3000" b="1" dirty="0" err="1">
                <a:latin typeface="ML-Aathira" pitchFamily="82" charset="0"/>
              </a:rPr>
              <a:t>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IpjvT-tcm-Kn-Isf</a:t>
            </a:r>
            <a:r>
              <a:rPr lang="en-US" sz="3000" b="1" dirty="0">
                <a:latin typeface="ML-Aathira" pitchFamily="82" charset="0"/>
              </a:rPr>
              <a:t> ip²cm¡p-Ibpw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nim-Np</a:t>
            </a:r>
            <a:r>
              <a:rPr lang="en-US" sz="3000" b="1" dirty="0">
                <a:latin typeface="ML-Aathira" pitchFamily="82" charset="0"/>
              </a:rPr>
              <a:t>-¡</a:t>
            </a:r>
            <a:r>
              <a:rPr lang="en-US" sz="3000" b="1" dirty="0" err="1">
                <a:latin typeface="ML-Aathira" pitchFamily="82" charset="0"/>
              </a:rPr>
              <a:t>sf</a:t>
            </a:r>
            <a:r>
              <a:rPr lang="en-US" sz="3000" b="1" dirty="0">
                <a:latin typeface="ML-Aathira" pitchFamily="82" charset="0"/>
              </a:rPr>
              <a:t> _</a:t>
            </a:r>
            <a:r>
              <a:rPr lang="en-US" sz="3000" b="1" dirty="0" err="1">
                <a:latin typeface="ML-Aathira" pitchFamily="82" charset="0"/>
              </a:rPr>
              <a:t>ln-jvI-cn</a:t>
            </a:r>
            <a:r>
              <a:rPr lang="en-US" sz="3000" b="1" dirty="0">
                <a:latin typeface="ML-Aathira" pitchFamily="82" charset="0"/>
              </a:rPr>
              <a:t>-¡p-</a:t>
            </a:r>
            <a:r>
              <a:rPr lang="en-US" sz="3000" b="1" dirty="0" err="1">
                <a:latin typeface="ML-Aathira" pitchFamily="82" charset="0"/>
              </a:rPr>
              <a:t>Ibpw</a:t>
            </a:r>
            <a:r>
              <a:rPr lang="en-US" sz="3000" b="1" dirty="0">
                <a:latin typeface="ML-Aathira" pitchFamily="82" charset="0"/>
              </a:rPr>
              <a:t> sN¿phn³'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5"/>
          <p:cNvSpPr/>
          <p:nvPr/>
        </p:nvSpPr>
        <p:spPr>
          <a:xfrm>
            <a:off x="838200" y="1066800"/>
            <a:ext cx="7010400" cy="42672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45111" y="1981200"/>
            <a:ext cx="436048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ML-Aathira" pitchFamily="82" charset="0"/>
              </a:rPr>
              <a:t>\½psS </a:t>
            </a:r>
            <a:r>
              <a:rPr lang="en-US" sz="4000" b="1" dirty="0" err="1">
                <a:latin typeface="ML-Aathira" pitchFamily="82" charset="0"/>
              </a:rPr>
              <a:t>PohnXw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hgn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 err="1">
                <a:latin typeface="ML-Aathira" pitchFamily="82" charset="0"/>
              </a:rPr>
              <a:t>aäp</a:t>
            </a:r>
            <a:r>
              <a:rPr lang="en-US" sz="4000" b="1" dirty="0">
                <a:latin typeface="ML-Aathira" pitchFamily="82" charset="0"/>
              </a:rPr>
              <a:t>-Å-</a:t>
            </a:r>
            <a:r>
              <a:rPr lang="en-US" sz="4000" b="1" dirty="0" err="1">
                <a:latin typeface="ML-Aathira" pitchFamily="82" charset="0"/>
              </a:rPr>
              <a:t>hÀ¡v</a:t>
            </a:r>
            <a:r>
              <a:rPr lang="en-US" sz="4000" b="1" dirty="0">
                <a:latin typeface="ML-Aathira" pitchFamily="82" charset="0"/>
              </a:rPr>
              <a:t> </a:t>
            </a:r>
            <a:r>
              <a:rPr lang="en-US" sz="4000" b="1" dirty="0" err="1">
                <a:latin typeface="ML-Aathira" pitchFamily="82" charset="0"/>
              </a:rPr>
              <a:t>Cutimsb</a:t>
            </a:r>
            <a:endParaRPr lang="en-US" sz="4000" b="1" dirty="0">
              <a:latin typeface="ML-Aathira" pitchFamily="82" charset="0"/>
            </a:endParaRPr>
          </a:p>
          <a:p>
            <a:pPr algn="ctr"/>
            <a:r>
              <a:rPr lang="en-US" sz="4000" b="1" dirty="0" err="1">
                <a:latin typeface="ML-Aathira" pitchFamily="82" charset="0"/>
              </a:rPr>
              <a:t>ImWn</a:t>
            </a:r>
            <a:r>
              <a:rPr lang="en-US" sz="4000" b="1" dirty="0">
                <a:latin typeface="ML-Aathira" pitchFamily="82" charset="0"/>
              </a:rPr>
              <a:t>-¨p-</a:t>
            </a:r>
            <a:r>
              <a:rPr lang="en-US" sz="4000" b="1" dirty="0" err="1">
                <a:latin typeface="ML-Aathira" pitchFamily="82" charset="0"/>
              </a:rPr>
              <a:t>sIm</a:t>
            </a:r>
            <a:r>
              <a:rPr lang="en-US" sz="4000" b="1" dirty="0">
                <a:latin typeface="ML-Aathira" pitchFamily="82" charset="0"/>
              </a:rPr>
              <a:t>-</a:t>
            </a:r>
            <a:r>
              <a:rPr lang="en-US" sz="4000" b="1" dirty="0" err="1">
                <a:latin typeface="ML-Aathira" pitchFamily="82" charset="0"/>
              </a:rPr>
              <a:t>Sp¡mw</a:t>
            </a:r>
            <a:r>
              <a:rPr lang="en-US" sz="4000" b="1" dirty="0">
                <a:latin typeface="ML-Aathira" pitchFamily="82" charset="0"/>
              </a:rPr>
              <a:t>.</a:t>
            </a:r>
          </a:p>
          <a:p>
            <a:pPr algn="ctr"/>
            <a:endParaRPr lang="en-US" sz="48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49325"/>
            <a:ext cx="1919054" cy="2327275"/>
          </a:xfrm>
          <a:prstGeom prst="rect">
            <a:avLst/>
          </a:prstGeom>
          <a:noFill/>
        </p:spPr>
      </p:pic>
      <p:pic>
        <p:nvPicPr>
          <p:cNvPr id="9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02437" y="601781"/>
            <a:ext cx="1808163" cy="358921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8229600" cy="9906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/>
            </a:r>
            <a:b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</a:b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R§-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fpsS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nXm-hmb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ssZh-ta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,</a:t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kphn-tijw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A\p-k-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cn¨p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Pohn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-¡p-hm³</a:t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R§sf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 A\p-{K-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ln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-¡-W-</a:t>
            </a:r>
            <a:r>
              <a:rPr lang="en-US" sz="3200" b="1" dirty="0" err="1">
                <a:solidFill>
                  <a:srgbClr val="002060"/>
                </a:solidFill>
                <a:latin typeface="ML-Aathira" pitchFamily="82" charset="0"/>
              </a:rPr>
              <a:t>ta</a:t>
            </a:r>
            <a: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  <a:t>..</a:t>
            </a:r>
            <a:br>
              <a:rPr lang="en-US" sz="3200" b="1" dirty="0">
                <a:solidFill>
                  <a:srgbClr val="002060"/>
                </a:solidFill>
                <a:latin typeface="ML-Aathira" pitchFamily="82" charset="0"/>
              </a:rPr>
            </a:b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A\p-I-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509897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Cutim-bpsS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kphn-tijw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Adnbn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¨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amÀtXm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-am-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Ço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lmsb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t]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mse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Rm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\pw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Cutim-bpsS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kvt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\l-s¯-¡p-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dn¨v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Fsâ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Iq«p-Im-tcmSp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]d-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bpw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...</a:t>
            </a: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679132"/>
            <a:ext cx="8534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Cutimhgn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ap¡p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ÂInb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c£bpsS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hmÀ¯bmWp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kphntijw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Cutimbv¡p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th­n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ZuXyw</a:t>
            </a:r>
            <a:r>
              <a:rPr lang="en-US" sz="3000" b="1" dirty="0">
                <a:latin typeface="ML-Aathira" pitchFamily="82" charset="0"/>
              </a:rPr>
              <a:t>  				</a:t>
            </a:r>
            <a:r>
              <a:rPr lang="en-US" sz="3000" b="1" dirty="0" err="1">
                <a:latin typeface="ML-Aathira" pitchFamily="82" charset="0"/>
              </a:rPr>
              <a:t>XpScp¶hcmWp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injy·mÀ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 * 	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tXyIw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XncsªSp¯hcmWv</a:t>
            </a:r>
            <a:r>
              <a:rPr lang="en-US" sz="3000" b="1" dirty="0">
                <a:latin typeface="ML-Aathira" pitchFamily="82" charset="0"/>
              </a:rPr>
              <a:t> 				12 </a:t>
            </a:r>
            <a:r>
              <a:rPr lang="en-US" sz="3000" b="1" dirty="0" err="1">
                <a:latin typeface="ML-Aathira" pitchFamily="82" charset="0"/>
              </a:rPr>
              <a:t>injy·mÀ</a:t>
            </a:r>
            <a:r>
              <a:rPr lang="en-US" sz="3000" b="1" dirty="0">
                <a:latin typeface="ML-Aathira" pitchFamily="82" charset="0"/>
              </a:rPr>
              <a:t>. {</a:t>
            </a:r>
            <a:r>
              <a:rPr lang="en-US" sz="3000" b="1" dirty="0" err="1">
                <a:latin typeface="ML-Aathira" pitchFamily="82" charset="0"/>
              </a:rPr>
              <a:t>InkvXym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nIfmb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mapw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CutimbpsS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injycmWv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914400"/>
            <a:ext cx="83820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Tn¸n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Imcy§Ä</a:t>
            </a:r>
            <a:r>
              <a:rPr lang="en-US" sz="3000" b="1" dirty="0">
                <a:latin typeface="ML-Aathira" pitchFamily="82" charset="0"/>
              </a:rPr>
              <a:t> \mw 				A\</a:t>
            </a:r>
            <a:r>
              <a:rPr lang="en-US" sz="3000" b="1" dirty="0" err="1">
                <a:latin typeface="ML-Aathira" pitchFamily="82" charset="0"/>
              </a:rPr>
              <a:t>pkcn¡Ww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IcpWImWn</a:t>
            </a:r>
            <a:r>
              <a:rPr lang="en-US" sz="3000" b="1" dirty="0">
                <a:latin typeface="ML-Aathira" pitchFamily="82" charset="0"/>
              </a:rPr>
              <a:t> 			¨</a:t>
            </a:r>
            <a:r>
              <a:rPr lang="en-US" sz="3000" b="1" dirty="0" err="1">
                <a:latin typeface="ML-Aathira" pitchFamily="82" charset="0"/>
              </a:rPr>
              <a:t>Xpt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mse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mapw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IcpW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ImWn¡Ww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	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ap¡p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ÂInb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kphntijw</a:t>
            </a:r>
            <a:r>
              <a:rPr lang="en-US" sz="3000" b="1" dirty="0">
                <a:latin typeface="ML-Aathira" pitchFamily="82" charset="0"/>
              </a:rPr>
              <a:t> 			\mw </a:t>
            </a:r>
            <a:r>
              <a:rPr lang="en-US" sz="3000" b="1" dirty="0" err="1">
                <a:latin typeface="ML-Aathira" pitchFamily="82" charset="0"/>
              </a:rPr>
              <a:t>aäpÅhsc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Adnbn¡Ww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endParaRPr lang="en-US" sz="3200" b="1" dirty="0">
              <a:latin typeface="ML-Aathira" pitchFamily="82" charset="0"/>
            </a:endParaRPr>
          </a:p>
          <a:p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1530965"/>
            <a:ext cx="8839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Cutimsb¡pdn¨v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Iq«pImtcmSv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dbpI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lvl="4"/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*	</a:t>
            </a:r>
            <a:r>
              <a:rPr lang="en-US" sz="3000" b="1" dirty="0" err="1">
                <a:latin typeface="ML-Aathira" pitchFamily="82" charset="0"/>
              </a:rPr>
              <a:t>aäpÅhcpsS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Bhiy§fnÂ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klmbn¡pI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912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424226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Cutimbpw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injy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-·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mcpw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1026" name="Picture 2" descr="E:\TEXT EDITING\New folderm9\edit ing class 2\LESSION 10\10.cdr.jpg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1465096" y="2438400"/>
            <a:ext cx="6154904" cy="4419600"/>
          </a:xfrm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ESUS 2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153400" cy="533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" y="228600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latin typeface="ML-Aathira" pitchFamily="82" charset="0"/>
              </a:rPr>
              <a:t>Cutimbpw</a:t>
            </a:r>
            <a:r>
              <a:rPr lang="en-US" sz="5000" b="1" dirty="0">
                <a:solidFill>
                  <a:srgbClr val="FFFF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ML-Aathira" pitchFamily="82" charset="0"/>
              </a:rPr>
              <a:t>injy</a:t>
            </a:r>
            <a:r>
              <a:rPr lang="en-US" sz="5000" b="1" dirty="0">
                <a:solidFill>
                  <a:srgbClr val="FFFF00"/>
                </a:solidFill>
                <a:latin typeface="ML-Aathira" pitchFamily="82" charset="0"/>
              </a:rPr>
              <a:t>-·</a:t>
            </a:r>
            <a:r>
              <a:rPr lang="en-US" sz="5000" b="1" dirty="0" err="1">
                <a:solidFill>
                  <a:srgbClr val="FFFF00"/>
                </a:solidFill>
                <a:latin typeface="ML-Aathira" pitchFamily="82" charset="0"/>
              </a:rPr>
              <a:t>mcpw</a:t>
            </a:r>
            <a:endParaRPr lang="en-US" sz="5000" b="1" dirty="0">
              <a:solidFill>
                <a:srgbClr val="FFFF00"/>
              </a:solidFill>
              <a:latin typeface="ML-Aathira" pitchFamily="8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6299200" cy="47244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08695" y="2406640"/>
            <a:ext cx="5330305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kabw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qÀ¯nbmbn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ssZh-cmPyw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kao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-]n-¨n-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-¡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p¶p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. A\p-X-]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n¨p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kphn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ti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-j-¯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nÂ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hniz-kn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-¡p-hn³.</a:t>
            </a:r>
            <a:endParaRPr lang="en-US" sz="3500" b="1" dirty="0">
              <a:solidFill>
                <a:srgbClr val="1A0013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299200" cy="47244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28800" y="4572000"/>
            <a:ext cx="5421677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]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nXm-hmb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ssZhw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Cutim-bn-eqsS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ap¡p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\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ÂInb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c£-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bpsS</a:t>
            </a:r>
            <a:endParaRPr lang="en-US" sz="3500" b="1" dirty="0">
              <a:solidFill>
                <a:srgbClr val="180211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hmÀ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¯-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bmWp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kphn-tijw</a:t>
            </a:r>
            <a:endParaRPr lang="en-US" sz="3500" b="1" dirty="0">
              <a:solidFill>
                <a:srgbClr val="1A0013"/>
              </a:solidFill>
              <a:latin typeface="ML-Aathira" pitchFamily="82" charset="0"/>
            </a:endParaRPr>
          </a:p>
        </p:txBody>
      </p:sp>
      <p:pic>
        <p:nvPicPr>
          <p:cNvPr id="1026" name="Picture 2" descr="C:\Users\user\Desktop\bible-Sunl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0"/>
            <a:ext cx="7201493" cy="4343400"/>
          </a:xfrm>
          <a:prstGeom prst="rect">
            <a:avLst/>
          </a:prstGeom>
          <a:noFill/>
        </p:spPr>
      </p:pic>
      <p:pic>
        <p:nvPicPr>
          <p:cNvPr id="1027" name="Picture 3" descr="E:\PP HTML 2013 class 1X12\HTML SMCC\PHOTO\sagrado-jesus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0"/>
            <a:ext cx="4343400" cy="3235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00200" y="457200"/>
            <a:ext cx="59442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ML-Aathira" pitchFamily="82" charset="0"/>
              </a:rPr>
              <a:t>Cutim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kphn-tijw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{]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kw-Kn¡pI</a:t>
            </a:r>
            <a:endParaRPr lang="en-US" sz="4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am{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XaÃ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</a:rPr>
              <a:t>sNbvX</a:t>
            </a:r>
            <a:r>
              <a:rPr lang="en-US" sz="4000" b="1" dirty="0">
                <a:solidFill>
                  <a:srgbClr val="002060"/>
                </a:solidFill>
                <a:latin typeface="ML-Aathira" pitchFamily="82" charset="0"/>
              </a:rPr>
              <a:t>-Xv.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2514600"/>
            <a:ext cx="3505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Ahn-Sp¶v</a:t>
            </a:r>
            <a:endParaRPr lang="en-US" sz="3500" b="1" dirty="0">
              <a:solidFill>
                <a:srgbClr val="180211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tcmKn-Isf</a:t>
            </a:r>
            <a:endParaRPr lang="en-US" sz="3500" b="1" dirty="0">
              <a:solidFill>
                <a:srgbClr val="180211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kpJ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-s¸-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Sp¯n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25146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hni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-¡p-¶-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hÀ¡v</a:t>
            </a:r>
            <a:endParaRPr lang="en-US" sz="3500" b="1" dirty="0">
              <a:solidFill>
                <a:srgbClr val="180211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Blmcw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 \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ÂIn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43434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acn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-¨-</a:t>
            </a:r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hsc</a:t>
            </a:r>
            <a:endParaRPr lang="en-US" sz="3500" b="1" dirty="0">
              <a:solidFill>
                <a:srgbClr val="180211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180211"/>
                </a:solidFill>
                <a:latin typeface="ML-Aathira" pitchFamily="82" charset="0"/>
              </a:rPr>
              <a:t>DbnÀ¸n¨p</a:t>
            </a:r>
            <a:r>
              <a:rPr lang="en-US" sz="3500" b="1" dirty="0">
                <a:solidFill>
                  <a:srgbClr val="180211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8" name="Sun 7"/>
          <p:cNvSpPr/>
          <p:nvPr/>
        </p:nvSpPr>
        <p:spPr>
          <a:xfrm>
            <a:off x="3276600" y="2362200"/>
            <a:ext cx="1981200" cy="1676400"/>
          </a:xfrm>
          <a:prstGeom prst="sun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esus 1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09600" y="1371600"/>
            <a:ext cx="3048000" cy="228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Jesus 17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486400" y="1371600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jesus8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5" cstate="print"/>
          <a:stretch>
            <a:fillRect/>
          </a:stretch>
        </p:blipFill>
        <p:spPr>
          <a:xfrm>
            <a:off x="3048000" y="4267200"/>
            <a:ext cx="30480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8600" y="3048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Ahn-Sp¶v</a:t>
            </a:r>
            <a:endParaRPr lang="en-US" sz="3000" b="1" dirty="0">
              <a:solidFill>
                <a:srgbClr val="FFFF0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tcmKn-Isf</a:t>
            </a:r>
            <a:r>
              <a:rPr lang="en-US" sz="3000" b="1" dirty="0">
                <a:solidFill>
                  <a:srgbClr val="FFFF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kpJ</a:t>
            </a:r>
            <a:r>
              <a:rPr lang="en-US" sz="3000" b="1" dirty="0">
                <a:solidFill>
                  <a:srgbClr val="FFFF00"/>
                </a:solidFill>
                <a:latin typeface="ML-Aathira" pitchFamily="82" charset="0"/>
              </a:rPr>
              <a:t>-s¸-</a:t>
            </a:r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Sp¯n</a:t>
            </a:r>
            <a:r>
              <a:rPr lang="en-US" sz="3000" b="1" dirty="0">
                <a:solidFill>
                  <a:srgbClr val="FFFF00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3048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hni</a:t>
            </a:r>
            <a:r>
              <a:rPr lang="en-US" sz="3000" b="1" dirty="0">
                <a:solidFill>
                  <a:srgbClr val="FFFF00"/>
                </a:solidFill>
                <a:latin typeface="ML-Aathira" pitchFamily="82" charset="0"/>
              </a:rPr>
              <a:t>-¡p-¶-</a:t>
            </a:r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hÀ¡v</a:t>
            </a:r>
            <a:endParaRPr lang="en-US" sz="3000" b="1" dirty="0">
              <a:solidFill>
                <a:srgbClr val="FFFF0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Blmcw</a:t>
            </a:r>
            <a:r>
              <a:rPr lang="en-US" sz="3000" b="1" dirty="0">
                <a:solidFill>
                  <a:srgbClr val="FFFF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rgbClr val="FFFF00"/>
                </a:solidFill>
                <a:latin typeface="ML-Aathira" pitchFamily="82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657600"/>
            <a:ext cx="449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acn</a:t>
            </a:r>
            <a:r>
              <a:rPr lang="en-US" sz="3000" b="1" dirty="0">
                <a:solidFill>
                  <a:srgbClr val="FFFF00"/>
                </a:solidFill>
                <a:latin typeface="ML-Aathira" pitchFamily="82" charset="0"/>
              </a:rPr>
              <a:t>-¨-</a:t>
            </a:r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hsc</a:t>
            </a:r>
            <a:r>
              <a:rPr lang="en-US" sz="3000" b="1" dirty="0">
                <a:solidFill>
                  <a:srgbClr val="FFFF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ML-Aathira" pitchFamily="82" charset="0"/>
              </a:rPr>
              <a:t>DbnÀ¸n¨p</a:t>
            </a:r>
            <a:r>
              <a:rPr lang="en-US" sz="3000" b="1" dirty="0">
                <a:solidFill>
                  <a:srgbClr val="FFFF0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0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0800000">
            <a:off x="1981200" y="1255931"/>
            <a:ext cx="2895600" cy="1981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3695700" y="2056031"/>
            <a:ext cx="1981200" cy="381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76800" y="1255931"/>
            <a:ext cx="2057400" cy="1981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76800" y="2322731"/>
            <a:ext cx="2438400" cy="914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76800" y="3237131"/>
            <a:ext cx="2971800" cy="152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76800" y="3237131"/>
            <a:ext cx="2286000" cy="12954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4572000" y="3541931"/>
            <a:ext cx="2438400" cy="18288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238500" y="4113431"/>
            <a:ext cx="2514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3581400" y="3237131"/>
            <a:ext cx="1295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1219200" y="3237131"/>
            <a:ext cx="3657600" cy="25146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1752600" y="3237131"/>
            <a:ext cx="31242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2590800" y="2246531"/>
            <a:ext cx="2286000" cy="9906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2932331"/>
            <a:ext cx="2895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L-Aathira" pitchFamily="82" charset="0"/>
              </a:rPr>
              <a:t>_À¯-tem-</a:t>
            </a:r>
            <a:r>
              <a:rPr lang="en-US" sz="3600" b="1" dirty="0" err="1">
                <a:latin typeface="ML-Aathira" pitchFamily="82" charset="0"/>
              </a:rPr>
              <a:t>anb</a:t>
            </a:r>
            <a:endParaRPr lang="en-US" sz="3600" b="1" dirty="0">
              <a:latin typeface="ML-Aathir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660" y="685800"/>
            <a:ext cx="185573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L-Aathira" pitchFamily="82" charset="0"/>
              </a:rPr>
              <a:t>]t{</a:t>
            </a:r>
            <a:r>
              <a:rPr lang="en-US" sz="3600" b="1" dirty="0" err="1">
                <a:latin typeface="ML-Aathira" pitchFamily="82" charset="0"/>
              </a:rPr>
              <a:t>Xmkv</a:t>
            </a:r>
            <a:endParaRPr lang="en-US" sz="3600" b="1" dirty="0">
              <a:latin typeface="ML-Aathir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722531"/>
            <a:ext cx="2133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ML-Aathira" pitchFamily="82" charset="0"/>
              </a:rPr>
              <a:t>bmt¡m_</a:t>
            </a:r>
            <a:r>
              <a:rPr lang="en-US" sz="3600" b="1" dirty="0" err="1">
                <a:latin typeface="ML-Revathi" pitchFamily="82" charset="0"/>
              </a:rPr>
              <a:t>v</a:t>
            </a:r>
            <a:endParaRPr lang="en-US" sz="3600" b="1" dirty="0">
              <a:latin typeface="ML-Revathi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722531"/>
            <a:ext cx="235289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ML-Aathira" pitchFamily="82" charset="0"/>
              </a:rPr>
              <a:t>tbml</a:t>
            </a:r>
            <a:r>
              <a:rPr lang="en-US" sz="3600" b="1" dirty="0">
                <a:latin typeface="ML-Aathira" pitchFamily="82" charset="0"/>
              </a:rPr>
              <a:t>-¶m³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7930" y="1877993"/>
            <a:ext cx="204787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L-Aathira" pitchFamily="82" charset="0"/>
              </a:rPr>
              <a:t>]</a:t>
            </a:r>
            <a:r>
              <a:rPr lang="en-US" sz="3600" b="1" dirty="0" err="1">
                <a:latin typeface="ML-Aathira" pitchFamily="82" charset="0"/>
              </a:rPr>
              <a:t>oent¸mkv</a:t>
            </a:r>
            <a:endParaRPr lang="en-US" sz="3600" b="1" dirty="0"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865531"/>
            <a:ext cx="242824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L-Aathira" pitchFamily="82" charset="0"/>
              </a:rPr>
              <a:t>A{´-</a:t>
            </a:r>
            <a:r>
              <a:rPr lang="en-US" sz="3600" b="1" dirty="0" err="1">
                <a:latin typeface="ML-Aathira" pitchFamily="82" charset="0"/>
              </a:rPr>
              <a:t>tbmkv</a:t>
            </a:r>
            <a:endParaRPr lang="en-US" sz="3600" b="1" dirty="0">
              <a:latin typeface="ML-Aathira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932331"/>
            <a:ext cx="188834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ML-Aathira" pitchFamily="82" charset="0"/>
              </a:rPr>
              <a:t>a¯mbn</a:t>
            </a:r>
            <a:endParaRPr lang="en-US" sz="3600" b="1" dirty="0">
              <a:latin typeface="ML-Aathira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999131"/>
            <a:ext cx="2479564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ML-Aathira" pitchFamily="82" charset="0"/>
              </a:rPr>
              <a:t>slÂss</a:t>
            </a:r>
            <a:r>
              <a:rPr lang="en-US" sz="2000" b="1" dirty="0">
                <a:latin typeface="ML-Aathira" pitchFamily="82" charset="0"/>
              </a:rPr>
              <a:t>]-</a:t>
            </a:r>
            <a:r>
              <a:rPr lang="en-US" sz="2000" b="1" dirty="0" err="1">
                <a:latin typeface="ML-Aathira" pitchFamily="82" charset="0"/>
              </a:rPr>
              <a:t>bp-sS</a:t>
            </a:r>
            <a:r>
              <a:rPr lang="en-US" sz="2000" b="1" dirty="0">
                <a:latin typeface="ML-Aathira" pitchFamily="82" charset="0"/>
              </a:rPr>
              <a:t> ]p{X³</a:t>
            </a:r>
          </a:p>
          <a:p>
            <a:pPr algn="ctr"/>
            <a:r>
              <a:rPr lang="en-US" sz="3600" b="1" dirty="0" err="1">
                <a:latin typeface="ML-Aathira" pitchFamily="82" charset="0"/>
              </a:rPr>
              <a:t>bmt¡m_v</a:t>
            </a:r>
            <a:endParaRPr lang="en-US" sz="3600" b="1" dirty="0">
              <a:latin typeface="ML-Aathira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5334000"/>
            <a:ext cx="3429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ML-Aathira" pitchFamily="82" charset="0"/>
              </a:rPr>
              <a:t>bqZm-kvI-dn-tbm</a:t>
            </a:r>
            <a:r>
              <a:rPr lang="en-US" sz="3600" b="1" dirty="0">
                <a:latin typeface="ML-Aathira" pitchFamily="82" charset="0"/>
              </a:rPr>
              <a:t>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5600" y="5370731"/>
            <a:ext cx="1981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L-Aathira" pitchFamily="82" charset="0"/>
              </a:rPr>
              <a:t>ina-tbm³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334000"/>
            <a:ext cx="1828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ML-Aathira" pitchFamily="82" charset="0"/>
              </a:rPr>
              <a:t>XtZ-hqkv</a:t>
            </a:r>
            <a:endParaRPr lang="en-US" sz="3600" b="1" dirty="0">
              <a:latin typeface="ML-Aathira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191000"/>
            <a:ext cx="166935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ML-Aathira" pitchFamily="82" charset="0"/>
              </a:rPr>
              <a:t>tXmam</a:t>
            </a:r>
            <a:endParaRPr lang="en-US" sz="3600" b="1" dirty="0">
              <a:latin typeface="ML-Aathira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600" y="2475131"/>
            <a:ext cx="1676400" cy="160020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6a00d8341c5bb353ef0147e040d615970b.gif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648200" y="2475131"/>
            <a:ext cx="1234440" cy="1645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0" grpId="0" animBg="1"/>
      <p:bldP spid="8" grpId="0" animBg="1"/>
      <p:bldP spid="7" grpId="0" animBg="1"/>
      <p:bldP spid="9" grpId="0" animBg="1"/>
      <p:bldP spid="12" grpId="0" animBg="1"/>
      <p:bldP spid="14" grpId="0" animBg="1"/>
      <p:bldP spid="17" grpId="0" animBg="1"/>
      <p:bldP spid="16" grpId="0" animBg="1"/>
      <p:bldP spid="1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>
            <a:off x="838200" y="1066800"/>
            <a:ext cx="7010400" cy="42672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2209800"/>
            <a:ext cx="479169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>
                <a:latin typeface="ML-Aathira" pitchFamily="82" charset="0"/>
              </a:rPr>
              <a:t>Cutim</a:t>
            </a:r>
            <a:r>
              <a:rPr lang="en-US" sz="5000" b="1" dirty="0">
                <a:latin typeface="ML-Aathira" pitchFamily="82" charset="0"/>
              </a:rPr>
              <a:t> </a:t>
            </a:r>
            <a:r>
              <a:rPr lang="en-US" sz="5000" b="1" dirty="0" err="1">
                <a:latin typeface="ML-Aathira" pitchFamily="82" charset="0"/>
              </a:rPr>
              <a:t>injy</a:t>
            </a:r>
            <a:r>
              <a:rPr lang="en-US" sz="5000" b="1" dirty="0">
                <a:latin typeface="ML-Aathira" pitchFamily="82" charset="0"/>
              </a:rPr>
              <a:t>-·</a:t>
            </a:r>
            <a:r>
              <a:rPr lang="en-US" sz="5000" b="1" dirty="0" err="1">
                <a:latin typeface="ML-Aathira" pitchFamily="82" charset="0"/>
              </a:rPr>
              <a:t>mÀ¡v</a:t>
            </a:r>
            <a:r>
              <a:rPr lang="en-US" sz="5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5000" b="1" dirty="0" err="1">
                <a:latin typeface="ML-Aathira" pitchFamily="82" charset="0"/>
              </a:rPr>
              <a:t>Hcp</a:t>
            </a:r>
            <a:r>
              <a:rPr lang="en-US" sz="5000" b="1" dirty="0">
                <a:latin typeface="ML-Aathira" pitchFamily="82" charset="0"/>
              </a:rPr>
              <a:t> </a:t>
            </a:r>
            <a:r>
              <a:rPr lang="en-US" sz="5000" b="1" dirty="0" err="1">
                <a:latin typeface="ML-Aathira" pitchFamily="82" charset="0"/>
              </a:rPr>
              <a:t>Iev</a:t>
            </a:r>
            <a:r>
              <a:rPr lang="en-US" sz="5000" b="1" dirty="0">
                <a:latin typeface="ML-Aathira" pitchFamily="82" charset="0"/>
              </a:rPr>
              <a:t>]\ \</a:t>
            </a:r>
            <a:r>
              <a:rPr lang="en-US" sz="5000" b="1" dirty="0" err="1">
                <a:latin typeface="ML-Aathira" pitchFamily="82" charset="0"/>
              </a:rPr>
              <a:t>ÂIn</a:t>
            </a:r>
            <a:r>
              <a:rPr lang="en-US" sz="50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227</Words>
  <Application>Microsoft Office PowerPoint</Application>
  <PresentationFormat>On-screen Show (4:3)</PresentationFormat>
  <Paragraphs>71</Paragraphs>
  <Slides>17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c£I\mb  ssZhw kotdm ae-_mÀ k`-bpsS hnizmk  ]cn-io-e\ ]mTm-hen.</vt:lpstr>
      <vt:lpstr>]mTw 10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\ap¡p{]mÀ°n¡mw R§-fpsS ]nXm-hmb ssZh-ta, kphn-tijw A\p-k-cn¨p Pohn-¡p-hm³ R§sf A\p-{K-ln-¡-W-ta.. </vt:lpstr>
      <vt:lpstr>\ap¡v A\p-I-cn¡mw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237</cp:revision>
  <dcterms:created xsi:type="dcterms:W3CDTF">2012-01-18T04:19:31Z</dcterms:created>
  <dcterms:modified xsi:type="dcterms:W3CDTF">2013-11-12T06:41:34Z</dcterms:modified>
</cp:coreProperties>
</file>